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5833A-FA7C-45AE-29DE-51874EDF8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D952-8159-79F4-02D8-10B90A3C1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F2D36-2CEA-AE2B-6485-C021676D5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E44E8-530C-2EFC-2247-EC5119CE7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39A93-1925-411A-BBDE-287862E4B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889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F55AB-ADE3-7883-5525-516895E2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E5FB3-3DB8-08AD-5AAA-6C475DAD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37AC2-E50A-BA8B-381C-9E8DCEA7F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30C71-7DC9-2D74-C8CD-6292F875D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05C0F-4AB8-9973-FC50-7A20EA620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4007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BB9EC3-E78F-A990-252E-FBB73A28ED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1504F-B141-E9F9-C32B-8095C74DF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5E498-CF0B-14AE-04F7-39895B5E2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09D0B-DE1C-5540-386D-47E34D529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E0D66-2355-A7EA-D370-BE802256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939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D1D80-FDC2-8C2A-B51B-5F0E5A8C7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0CB14-873B-E7A4-D0EA-59ECC00ED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CECC2-50E2-F2C5-5E4E-EA1C7F2B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57535-18AF-B26D-780C-3FDA12DD9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DD6A8-FF44-FC3D-3D8F-AA7402DD0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370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0F79B-862E-2FFC-E3C2-32BE0E85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58250-1B77-3772-EA19-FBB0A1E0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F8ACD-E1F0-F142-E5B9-F5172C22A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8F03D-C911-21CC-D3F5-7CF4D6AA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73834-C07F-724D-6F93-E42F180DF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22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3A1DA-2B8E-BAC7-1581-FFCF93A62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6B11-CC26-65C5-CD88-A56C734C7A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8C5EA5-D4A1-A565-D989-391A1F799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DC6C0-0353-8B61-5D39-7D2A3272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4A4CC-35BA-77C6-66E5-9A05992A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DBB43-0546-4C31-9E16-CA6B5218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184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7803E-5E32-90CE-C47C-51C56D9F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79303-F8FC-E41F-7687-1E92EA19D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7D269-1899-49BE-70C9-05EA8DCF6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7C4B48-4D9D-9E06-C6AD-E3BB56589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1648F-DD4E-0960-CF2B-F311E5FF9A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113CB-D432-7445-110C-E6A9B38B6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59D75-4E22-CEC6-EF70-1FB6DFCC7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D5099E-0CAD-AF37-B581-970A767CA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966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3D251-C2F9-1947-38B1-F2CFB976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2F9A14-28DE-6DC5-AA02-1132E408D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2F327-486F-8DF8-458E-12DDA8FF4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A2CF8-9455-D2DD-3519-E0B21B80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26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D81E6E-0080-1FE3-E52F-618868A5B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B02536-32E3-7096-496E-3BF084010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37703-657A-C735-F036-059984E42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5055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14EAD-0CB3-C28B-099A-410D6C69A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94494-EB63-2C51-C9F0-F2412CD28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A4131-4980-27E6-6C4B-AF3EDA366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81420-ACC4-6C91-DE98-A66FBE5FF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036CD7-23CF-3E72-D029-DF6C8C0DA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9BC0E-2F1A-1494-F434-8D2A5A59D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977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63818-F08C-BE4F-2491-04E84436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6E5C3-D7E0-CD27-1937-30572224F6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728EE-0F13-033B-E6D3-6B8CBCD54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BCD6E-7821-D9C1-24D0-495172B17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AACFD-259A-DBE6-58B5-23569A61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85851-8BF8-B554-3EC1-65C8C946B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957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711598-7BF6-6CC1-B69A-E946AEFC1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EF93D-AE02-06B5-A1E1-9A99E99C8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6E80E-B230-7882-BF52-BAF1EB234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4FE31-AAF0-4304-863C-2455AD5504DC}" type="datetimeFigureOut">
              <a:rPr lang="en-IN" smtClean="0"/>
              <a:t>31-03-2025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5ADCF-DB05-5147-2C3C-E17EDD42D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ECEAD-878C-44E2-7D7E-5965E415A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19016-10EF-40AD-A9E4-50E3CA1523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34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5DF0F-AFD8-ED75-6CD5-238AF6E15E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D04E93-DBC8-3317-909C-2EE7BDD6E7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49F816-AE0F-3E51-59DE-B47BA983F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7976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D06F6B-63B5-45A6-7DE9-8D92715AAF1D}"/>
              </a:ext>
            </a:extLst>
          </p:cNvPr>
          <p:cNvSpPr txBox="1"/>
          <p:nvPr/>
        </p:nvSpPr>
        <p:spPr>
          <a:xfrm>
            <a:off x="385313" y="4750279"/>
            <a:ext cx="2495910" cy="46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3A080B-72BB-DC9C-2996-841A5D1AE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12" y="4763668"/>
            <a:ext cx="2238391" cy="6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52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0BC6-013F-D42E-3AC6-BC833F5B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ADDCC-D277-C64E-707C-F34D4ADCE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7DF42A-03B7-7152-DB44-E12EF6E5C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04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F2DAD-2D63-77DD-399B-E0F88BE95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44C08-8F66-B1C7-641C-A8519C587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66C98B55-8EA8-6DA7-BC15-E31933B81C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6441599"/>
                  </p:ext>
                </p:extLst>
              </p:nvPr>
            </p:nvGraphicFramePr>
            <p:xfrm>
              <a:off x="1397479" y="3252951"/>
              <a:ext cx="3048000" cy="1714500"/>
            </p:xfrm>
            <a:graphic>
              <a:graphicData uri="http://schemas.microsoft.com/office/powerpoint/2016/slidezoom">
                <pslz:sldZm>
                  <pslz:sldZmObj sldId="258" cId="3897475863">
                    <pslz:zmPr id="{331597FB-E695-4F9A-BD5E-4347460163B7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6C98B55-8EA8-6DA7-BC15-E31933B81C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97479" y="3252951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5BED1E6-10A2-A3E5-2C8A-7E6C4D4A7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3974F1D-9A61-7565-4A31-785B55C1D44D}"/>
              </a:ext>
            </a:extLst>
          </p:cNvPr>
          <p:cNvSpPr/>
          <p:nvPr/>
        </p:nvSpPr>
        <p:spPr>
          <a:xfrm>
            <a:off x="437072" y="431321"/>
            <a:ext cx="707366" cy="442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47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6DF3-DEF0-E5EA-4CD6-9CF0E8333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03F83-026E-B704-0D19-4BF5D1F48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D1DEF-FB33-2CA5-F174-CEED53732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02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C4923-4EDF-D498-D13D-686807A3E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87641-DEB3-594B-C429-7834B087B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059B84-4A6F-9D00-F3D1-41BCD97C5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70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8BED0-D4FF-636E-8620-783A43F4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4A4AE-BC7E-525F-6EAA-E408F0416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5268C-C280-1A49-52F1-07CB9359F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79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F4507-9C98-65EC-A1B8-376071EFB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FE606-2BB6-B752-40FD-38BB37629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E8C101-63B5-3487-C830-14A17180A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249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969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653C0-91B9-3E9D-A366-550D5FA25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CFD09-47D7-6977-5ECA-168FAD9B8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49FF5-EDB5-04FB-D861-C17A5AB1F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3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E20F0-C6D1-3BA3-3AE5-577B24858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810EC-3F84-DF62-C565-BE2432AA1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FF3453-7FBC-3C34-0B14-DC4B9F1FA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45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49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aarti aks</dc:creator>
  <cp:lastModifiedBy>aarti aks</cp:lastModifiedBy>
  <cp:revision>9</cp:revision>
  <dcterms:created xsi:type="dcterms:W3CDTF">2025-03-31T10:42:01Z</dcterms:created>
  <dcterms:modified xsi:type="dcterms:W3CDTF">2025-03-31T12:23:42Z</dcterms:modified>
</cp:coreProperties>
</file>

<file path=docProps/thumbnail.jpeg>
</file>